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426" r:id="rId2"/>
    <p:sldId id="2654" r:id="rId3"/>
    <p:sldId id="266" r:id="rId4"/>
    <p:sldId id="267" r:id="rId5"/>
    <p:sldId id="268" r:id="rId6"/>
    <p:sldId id="269" r:id="rId7"/>
    <p:sldId id="270" r:id="rId8"/>
    <p:sldId id="272" r:id="rId9"/>
    <p:sldId id="273" r:id="rId10"/>
    <p:sldId id="271" r:id="rId11"/>
    <p:sldId id="2913" r:id="rId12"/>
    <p:sldId id="2916" r:id="rId13"/>
    <p:sldId id="2917" r:id="rId14"/>
    <p:sldId id="2918" r:id="rId15"/>
    <p:sldId id="2919" r:id="rId16"/>
    <p:sldId id="2920" r:id="rId17"/>
    <p:sldId id="2921" r:id="rId18"/>
    <p:sldId id="274" r:id="rId19"/>
    <p:sldId id="2915" r:id="rId20"/>
    <p:sldId id="2908"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36" autoAdjust="0"/>
    <p:restoredTop sz="86519" autoAdjust="0"/>
  </p:normalViewPr>
  <p:slideViewPr>
    <p:cSldViewPr>
      <p:cViewPr varScale="1">
        <p:scale>
          <a:sx n="152" d="100"/>
          <a:sy n="152" d="100"/>
        </p:scale>
        <p:origin x="2176" y="472"/>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97D07-0FFE-9BB8-D71E-9A939674554D}"/>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34921CCF-0A1D-C43A-96AB-FD44EA7BA344}"/>
              </a:ext>
            </a:extLst>
          </p:cNvPr>
          <p:cNvSpPr>
            <a:spLocks noGrp="1" noChangeArrowheads="1"/>
          </p:cNvSpPr>
          <p:nvPr>
            <p:ph type="sldNum" sz="quarter" idx="5"/>
          </p:nvPr>
        </p:nvSpPr>
        <p:spPr/>
        <p:txBody>
          <a:bodyPr/>
          <a:lstStyle/>
          <a:p>
            <a:pPr>
              <a:defRPr/>
            </a:pPr>
            <a:fld id="{4BBECCC8-6590-7544-82CE-09B32D6335C1}" type="slidenum">
              <a:rPr lang="en-US"/>
              <a:pPr>
                <a:defRPr/>
              </a:pPr>
              <a:t>11</a:t>
            </a:fld>
            <a:endParaRPr lang="en-US"/>
          </a:p>
        </p:txBody>
      </p:sp>
      <p:sp>
        <p:nvSpPr>
          <p:cNvPr id="4593666" name="Rectangle 2">
            <a:extLst>
              <a:ext uri="{FF2B5EF4-FFF2-40B4-BE49-F238E27FC236}">
                <a16:creationId xmlns:a16="http://schemas.microsoft.com/office/drawing/2014/main" id="{F2DA951D-3D0A-4472-0036-4996D44CCBAE}"/>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E643DDC4-4717-544F-03CC-F60530D41F48}"/>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221020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8AB80-20DB-209F-05B8-06FC19AEB8DD}"/>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3E6FE717-032E-12C8-6D2F-848AB3AF10E0}"/>
              </a:ext>
            </a:extLst>
          </p:cNvPr>
          <p:cNvSpPr>
            <a:spLocks noGrp="1" noChangeArrowheads="1"/>
          </p:cNvSpPr>
          <p:nvPr>
            <p:ph type="sldNum" sz="quarter" idx="5"/>
          </p:nvPr>
        </p:nvSpPr>
        <p:spPr/>
        <p:txBody>
          <a:bodyPr/>
          <a:lstStyle/>
          <a:p>
            <a:pPr>
              <a:defRPr/>
            </a:pPr>
            <a:fld id="{4BBECCC8-6590-7544-82CE-09B32D6335C1}" type="slidenum">
              <a:rPr lang="en-US"/>
              <a:pPr>
                <a:defRPr/>
              </a:pPr>
              <a:t>19</a:t>
            </a:fld>
            <a:endParaRPr lang="en-US"/>
          </a:p>
        </p:txBody>
      </p:sp>
      <p:sp>
        <p:nvSpPr>
          <p:cNvPr id="4593666" name="Rectangle 2">
            <a:extLst>
              <a:ext uri="{FF2B5EF4-FFF2-40B4-BE49-F238E27FC236}">
                <a16:creationId xmlns:a16="http://schemas.microsoft.com/office/drawing/2014/main" id="{D58573ED-AFA6-DF18-CE89-8F18246F4A99}"/>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C80CFB59-AECA-E22B-C8AF-301A5A98E6F9}"/>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561029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20</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1D03E51-1E38-6E4C-ECC1-3282CB5805AF}"/>
              </a:ext>
            </a:extLst>
          </p:cNvPr>
          <p:cNvSpPr>
            <a:spLocks noGrp="1" noChangeArrowheads="1"/>
          </p:cNvSpPr>
          <p:nvPr>
            <p:ph type="ctrTitle"/>
          </p:nvPr>
        </p:nvSpPr>
        <p:spPr>
          <a:xfrm>
            <a:off x="152400" y="2743200"/>
            <a:ext cx="8915400" cy="1143000"/>
          </a:xfrm>
        </p:spPr>
        <p:txBody>
          <a:bodyPr anchor="ctr"/>
          <a:lstStyle/>
          <a:p>
            <a:r>
              <a:rPr lang="en-US" altLang="en-US" sz="3200"/>
              <a:t>The earth shall soon dissolve like snow</a:t>
            </a:r>
            <a:br>
              <a:rPr lang="en-US" altLang="en-US" sz="3200"/>
            </a:br>
            <a:r>
              <a:rPr lang="en-US" altLang="en-US" sz="3200"/>
              <a:t>The sun forbear to shine</a:t>
            </a:r>
            <a:br>
              <a:rPr lang="en-US" altLang="en-US" sz="3200"/>
            </a:br>
            <a:r>
              <a:rPr lang="en-US" altLang="en-US" sz="3200"/>
              <a:t>But God, Who called me here below</a:t>
            </a:r>
            <a:br>
              <a:rPr lang="en-US" altLang="en-US" sz="3200"/>
            </a:br>
            <a:r>
              <a:rPr lang="en-US" altLang="en-US" sz="3200"/>
              <a:t>Will be forever mine</a:t>
            </a:r>
            <a:br>
              <a:rPr lang="en-US" altLang="en-US" sz="3200"/>
            </a:br>
            <a:r>
              <a:rPr lang="en-US" altLang="en-US" sz="3200"/>
              <a:t>Will be forever mine</a:t>
            </a:r>
            <a:br>
              <a:rPr lang="en-US" altLang="en-US" sz="3200"/>
            </a:br>
            <a:r>
              <a:rPr lang="en-US" altLang="en-US" sz="3200"/>
              <a:t>You are forever mine</a:t>
            </a:r>
            <a:br>
              <a:rPr lang="en-US" altLang="en-US" sz="3200"/>
            </a:br>
            <a:br>
              <a:rPr lang="en-US" altLang="en-US" sz="3200">
                <a:ea typeface="Times" panose="02020603050405020304" charset="0"/>
                <a:cs typeface="Times" panose="02020603050405020304" charset="0"/>
              </a:rPr>
            </a:b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895CD-A15D-133E-789D-2187E2577B33}"/>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5FF60E3B-2336-EEDD-1641-0BC13367FD1B}"/>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D13B58D1-7DB2-DB84-F4BB-3E85F1234C5A}"/>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050229913"/>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8B96C54-119B-8A86-F572-DAF187908776}"/>
              </a:ext>
            </a:extLst>
          </p:cNvPr>
          <p:cNvSpPr>
            <a:spLocks noGrp="1" noChangeArrowheads="1"/>
          </p:cNvSpPr>
          <p:nvPr>
            <p:ph type="ctrTitle"/>
          </p:nvPr>
        </p:nvSpPr>
        <p:spPr>
          <a:xfrm>
            <a:off x="685800" y="1905000"/>
            <a:ext cx="7772400" cy="1143000"/>
          </a:xfrm>
        </p:spPr>
        <p:txBody>
          <a:bodyPr/>
          <a:lstStyle/>
          <a:p>
            <a:r>
              <a:rPr lang="en-US" altLang="en-US" sz="6000" b="1"/>
              <a:t>Untitled Hymn</a:t>
            </a:r>
            <a:br>
              <a:rPr lang="en-US" altLang="en-US" sz="6000" b="1"/>
            </a:br>
            <a:r>
              <a:rPr lang="en-US" altLang="en-US" sz="6000" b="1"/>
              <a:t>Come to Jesus</a:t>
            </a:r>
            <a:endParaRPr lang="en-US" altLang="en-US" sz="8000" b="1"/>
          </a:p>
        </p:txBody>
      </p:sp>
      <p:sp>
        <p:nvSpPr>
          <p:cNvPr id="3075" name="Rectangle 3">
            <a:extLst>
              <a:ext uri="{FF2B5EF4-FFF2-40B4-BE49-F238E27FC236}">
                <a16:creationId xmlns:a16="http://schemas.microsoft.com/office/drawing/2014/main" id="{FE0BBE6A-7EF5-72F6-5DB0-FB5C837B076E}"/>
              </a:ext>
            </a:extLst>
          </p:cNvPr>
          <p:cNvSpPr>
            <a:spLocks noGrp="1" noChangeArrowheads="1"/>
          </p:cNvSpPr>
          <p:nvPr>
            <p:ph type="subTitle" idx="1"/>
          </p:nvPr>
        </p:nvSpPr>
        <p:spPr>
          <a:xfrm>
            <a:off x="1371600" y="49530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241EC466-1633-3159-C1D1-38E9B299CD3C}"/>
              </a:ext>
            </a:extLst>
          </p:cNvPr>
          <p:cNvSpPr>
            <a:spLocks noGrp="1" noChangeArrowheads="1"/>
          </p:cNvSpPr>
          <p:nvPr>
            <p:ph type="title"/>
          </p:nvPr>
        </p:nvSpPr>
        <p:spPr>
          <a:xfrm>
            <a:off x="685800" y="2667000"/>
            <a:ext cx="7772400" cy="1143000"/>
          </a:xfrm>
        </p:spPr>
        <p:txBody>
          <a:bodyPr/>
          <a:lstStyle/>
          <a:p>
            <a:r>
              <a:rPr lang="en-CA" altLang="en-US" sz="3200"/>
              <a:t>Weak and wounded sinner</a:t>
            </a:r>
            <a:br>
              <a:rPr lang="en-CA" altLang="en-US" sz="3200"/>
            </a:br>
            <a:r>
              <a:rPr lang="en-CA" altLang="en-US" sz="3200"/>
              <a:t>Lost and left to die</a:t>
            </a:r>
            <a:br>
              <a:rPr lang="en-CA" altLang="en-US" sz="3200"/>
            </a:br>
            <a:r>
              <a:rPr lang="en-CA" altLang="en-US" sz="3200"/>
              <a:t>Oh, raise your head, </a:t>
            </a:r>
            <a:br>
              <a:rPr lang="en-CA" altLang="en-US" sz="3200"/>
            </a:br>
            <a:r>
              <a:rPr lang="en-CA" altLang="en-US" sz="3200"/>
              <a:t>For Love is passing by</a:t>
            </a:r>
            <a:br>
              <a:rPr lang="en-CA" altLang="en-US" sz="3200"/>
            </a:br>
            <a:br>
              <a:rPr lang="en-CA" altLang="en-US" sz="3200"/>
            </a:br>
            <a:r>
              <a:rPr lang="en-CA" altLang="en-US" sz="3200"/>
              <a:t>Come to Jesus</a:t>
            </a:r>
            <a:br>
              <a:rPr lang="en-CA" altLang="en-US" sz="3200"/>
            </a:br>
            <a:r>
              <a:rPr lang="en-CA" altLang="en-US" sz="3200"/>
              <a:t>Come to Jesus</a:t>
            </a:r>
            <a:br>
              <a:rPr lang="en-CA" altLang="en-US" sz="3200"/>
            </a:br>
            <a:r>
              <a:rPr lang="en-CA" altLang="en-US" sz="3200"/>
              <a:t>Come to Jesus and live</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1D14A6E4-ECD9-7532-2C15-C73797AF3E65}"/>
              </a:ext>
            </a:extLst>
          </p:cNvPr>
          <p:cNvSpPr>
            <a:spLocks noGrp="1" noChangeArrowheads="1"/>
          </p:cNvSpPr>
          <p:nvPr>
            <p:ph type="title"/>
          </p:nvPr>
        </p:nvSpPr>
        <p:spPr>
          <a:xfrm>
            <a:off x="609600" y="2667000"/>
            <a:ext cx="8001000" cy="1143000"/>
          </a:xfrm>
        </p:spPr>
        <p:txBody>
          <a:bodyPr/>
          <a:lstStyle/>
          <a:p>
            <a:r>
              <a:rPr lang="en-CA" altLang="en-US" sz="3200"/>
              <a:t>Now your burden's lifted</a:t>
            </a:r>
            <a:br>
              <a:rPr lang="en-CA" altLang="en-US" sz="3200"/>
            </a:br>
            <a:r>
              <a:rPr lang="en-CA" altLang="en-US" sz="3200"/>
              <a:t>And carried far away</a:t>
            </a:r>
            <a:br>
              <a:rPr lang="en-CA" altLang="en-US" sz="3200"/>
            </a:br>
            <a:r>
              <a:rPr lang="en-CA" altLang="en-US" sz="3200"/>
              <a:t>And precious blood has washed away the stain</a:t>
            </a:r>
            <a:br>
              <a:rPr lang="en-CA" altLang="en-US" sz="3200"/>
            </a:br>
            <a:br>
              <a:rPr lang="en-CA" altLang="en-US" sz="3200"/>
            </a:br>
            <a:r>
              <a:rPr lang="en-CA" altLang="en-US" sz="3200"/>
              <a:t>So sing to Jesus</a:t>
            </a:r>
            <a:br>
              <a:rPr lang="en-CA" altLang="en-US" sz="3200"/>
            </a:br>
            <a:r>
              <a:rPr lang="en-CA" altLang="en-US" sz="3200"/>
              <a:t>Sing to Jesus</a:t>
            </a:r>
            <a:br>
              <a:rPr lang="en-CA" altLang="en-US" sz="3200"/>
            </a:br>
            <a:r>
              <a:rPr lang="en-CA" altLang="en-US" sz="3200"/>
              <a:t>Sing to Jesus and live</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52E37938-ADFE-F005-1B78-74FA141F7BCC}"/>
              </a:ext>
            </a:extLst>
          </p:cNvPr>
          <p:cNvSpPr>
            <a:spLocks noGrp="1" noChangeArrowheads="1"/>
          </p:cNvSpPr>
          <p:nvPr>
            <p:ph type="title"/>
          </p:nvPr>
        </p:nvSpPr>
        <p:spPr>
          <a:xfrm>
            <a:off x="457200" y="2667000"/>
            <a:ext cx="8305800" cy="1143000"/>
          </a:xfrm>
        </p:spPr>
        <p:txBody>
          <a:bodyPr/>
          <a:lstStyle/>
          <a:p>
            <a:r>
              <a:rPr lang="en-CA" altLang="en-US" sz="3200"/>
              <a:t>And like a newborn baby</a:t>
            </a:r>
            <a:br>
              <a:rPr lang="en-CA" altLang="en-US" sz="3200"/>
            </a:br>
            <a:r>
              <a:rPr lang="en-CA" altLang="en-US" sz="3200"/>
              <a:t>Don't be afraid to crawl</a:t>
            </a:r>
            <a:br>
              <a:rPr lang="en-CA" altLang="en-US" sz="3200"/>
            </a:br>
            <a:r>
              <a:rPr lang="en-CA" altLang="en-US" sz="3200"/>
              <a:t>And remember when you walk sometimes we fall</a:t>
            </a:r>
            <a:br>
              <a:rPr lang="en-CA" altLang="en-US" sz="3200"/>
            </a:br>
            <a:br>
              <a:rPr lang="en-CA" altLang="en-US" sz="3200"/>
            </a:br>
            <a:r>
              <a:rPr lang="en-CA" altLang="en-US" sz="3200"/>
              <a:t>So fall on Jesus</a:t>
            </a:r>
            <a:br>
              <a:rPr lang="en-CA" altLang="en-US" sz="3200"/>
            </a:br>
            <a:r>
              <a:rPr lang="en-CA" altLang="en-US" sz="3200"/>
              <a:t>Fall on Jesus</a:t>
            </a:r>
            <a:br>
              <a:rPr lang="en-CA" altLang="en-US" sz="3200"/>
            </a:br>
            <a:r>
              <a:rPr lang="en-CA" altLang="en-US" sz="3200"/>
              <a:t>Fall on Jesus and live</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6A903EF-6788-528E-2B7F-7344E29792C4}"/>
              </a:ext>
            </a:extLst>
          </p:cNvPr>
          <p:cNvSpPr>
            <a:spLocks noGrp="1" noChangeArrowheads="1"/>
          </p:cNvSpPr>
          <p:nvPr>
            <p:ph type="title"/>
          </p:nvPr>
        </p:nvSpPr>
        <p:spPr>
          <a:xfrm>
            <a:off x="685800" y="2667000"/>
            <a:ext cx="7772400" cy="1143000"/>
          </a:xfrm>
        </p:spPr>
        <p:txBody>
          <a:bodyPr/>
          <a:lstStyle/>
          <a:p>
            <a:r>
              <a:rPr lang="en-CA" altLang="en-US" sz="3200"/>
              <a:t>Sometimes the way is lonely</a:t>
            </a:r>
            <a:br>
              <a:rPr lang="en-CA" altLang="en-US" sz="3200"/>
            </a:br>
            <a:r>
              <a:rPr lang="en-CA" altLang="en-US" sz="3200"/>
              <a:t>Steep and filled with pain</a:t>
            </a:r>
            <a:br>
              <a:rPr lang="en-CA" altLang="en-US" sz="3200"/>
            </a:br>
            <a:r>
              <a:rPr lang="en-CA" altLang="en-US" sz="3200"/>
              <a:t>So if your sky is dark and pours the rain</a:t>
            </a:r>
            <a:br>
              <a:rPr lang="en-CA" altLang="en-US" sz="3200"/>
            </a:br>
            <a:br>
              <a:rPr lang="en-CA" altLang="en-US" sz="3200"/>
            </a:br>
            <a:r>
              <a:rPr lang="en-CA" altLang="en-US" sz="3200"/>
              <a:t>Then cry to Jesus</a:t>
            </a:r>
            <a:br>
              <a:rPr lang="en-CA" altLang="en-US" sz="3200"/>
            </a:br>
            <a:r>
              <a:rPr lang="en-CA" altLang="en-US" sz="3200"/>
              <a:t>Cry to Jesus</a:t>
            </a:r>
            <a:br>
              <a:rPr lang="en-CA" altLang="en-US" sz="3200"/>
            </a:br>
            <a:r>
              <a:rPr lang="en-CA" altLang="en-US" sz="3200"/>
              <a:t>Cry to Jesus and live</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A1347974-DE62-E651-8027-BCA3C65615B7}"/>
              </a:ext>
            </a:extLst>
          </p:cNvPr>
          <p:cNvSpPr>
            <a:spLocks noGrp="1" noChangeArrowheads="1"/>
          </p:cNvSpPr>
          <p:nvPr>
            <p:ph type="title"/>
          </p:nvPr>
        </p:nvSpPr>
        <p:spPr>
          <a:xfrm>
            <a:off x="685800" y="2667000"/>
            <a:ext cx="7772400" cy="1143000"/>
          </a:xfrm>
        </p:spPr>
        <p:txBody>
          <a:bodyPr/>
          <a:lstStyle/>
          <a:p>
            <a:r>
              <a:rPr lang="en-CA" altLang="en-US" sz="3200"/>
              <a:t>Oh and when the love spills over</a:t>
            </a:r>
            <a:br>
              <a:rPr lang="en-CA" altLang="en-US" sz="3200"/>
            </a:br>
            <a:r>
              <a:rPr lang="en-CA" altLang="en-US" sz="3200"/>
              <a:t>And music fills the night</a:t>
            </a:r>
            <a:br>
              <a:rPr lang="en-CA" altLang="en-US" sz="3200"/>
            </a:br>
            <a:r>
              <a:rPr lang="en-CA" altLang="en-US" sz="3200"/>
              <a:t>And when you can't contain your joy inside</a:t>
            </a:r>
            <a:br>
              <a:rPr lang="en-CA" altLang="en-US" sz="3200"/>
            </a:br>
            <a:br>
              <a:rPr lang="en-CA" altLang="en-US" sz="3200"/>
            </a:br>
            <a:r>
              <a:rPr lang="en-CA" altLang="en-US" sz="3200"/>
              <a:t>Then dance for Jesus</a:t>
            </a:r>
            <a:br>
              <a:rPr lang="en-CA" altLang="en-US" sz="3200"/>
            </a:br>
            <a:r>
              <a:rPr lang="en-CA" altLang="en-US" sz="3200"/>
              <a:t>Dance for Jesus</a:t>
            </a:r>
            <a:br>
              <a:rPr lang="en-CA" altLang="en-US" sz="3200"/>
            </a:br>
            <a:r>
              <a:rPr lang="en-CA" altLang="en-US" sz="3200"/>
              <a:t>Dance for Jesus and live</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571631FC-E64A-AF9F-413E-198DB01876EB}"/>
              </a:ext>
            </a:extLst>
          </p:cNvPr>
          <p:cNvSpPr>
            <a:spLocks noGrp="1" noChangeArrowheads="1"/>
          </p:cNvSpPr>
          <p:nvPr>
            <p:ph type="title"/>
          </p:nvPr>
        </p:nvSpPr>
        <p:spPr>
          <a:xfrm>
            <a:off x="685800" y="3276600"/>
            <a:ext cx="7772400" cy="1143000"/>
          </a:xfrm>
        </p:spPr>
        <p:txBody>
          <a:bodyPr/>
          <a:lstStyle/>
          <a:p>
            <a:r>
              <a:rPr lang="en-CA" altLang="en-US" sz="3200"/>
              <a:t>And with your final heartbeat</a:t>
            </a:r>
            <a:br>
              <a:rPr lang="en-CA" altLang="en-US" sz="3200"/>
            </a:br>
            <a:r>
              <a:rPr lang="en-CA" altLang="en-US" sz="3200"/>
              <a:t>Kiss the world goodbye</a:t>
            </a:r>
            <a:br>
              <a:rPr lang="en-CA" altLang="en-US" sz="3200"/>
            </a:br>
            <a:r>
              <a:rPr lang="en-CA" altLang="en-US" sz="3200"/>
              <a:t>Then go in peace, and laugh on Glory's side</a:t>
            </a:r>
            <a:br>
              <a:rPr lang="en-CA" altLang="en-US" sz="3200"/>
            </a:br>
            <a:br>
              <a:rPr lang="en-CA" altLang="en-US" sz="3200"/>
            </a:br>
            <a:r>
              <a:rPr lang="en-CA" altLang="en-US" sz="3200"/>
              <a:t>And fly to Jesus</a:t>
            </a:r>
            <a:br>
              <a:rPr lang="en-CA" altLang="en-US" sz="3200"/>
            </a:br>
            <a:r>
              <a:rPr lang="en-CA" altLang="en-US" sz="3200"/>
              <a:t>Fly to Jesus</a:t>
            </a:r>
            <a:br>
              <a:rPr lang="en-CA" altLang="en-US" sz="3200"/>
            </a:br>
            <a:r>
              <a:rPr lang="en-CA" altLang="en-US" sz="3200"/>
              <a:t>Fly to Jesus and live</a:t>
            </a:r>
            <a:br>
              <a:rPr lang="en-CA" altLang="en-US" sz="3200"/>
            </a:br>
            <a:br>
              <a:rPr lang="en-CA" altLang="en-US" sz="3200"/>
            </a:br>
            <a:r>
              <a:rPr lang="en-CA" altLang="en-US" sz="3200"/>
              <a:t>Fly to Jesus</a:t>
            </a:r>
            <a:br>
              <a:rPr lang="en-CA" altLang="en-US" sz="3200"/>
            </a:br>
            <a:r>
              <a:rPr lang="en-CA" altLang="en-US" sz="3200"/>
              <a:t>Fly to Jesus</a:t>
            </a:r>
            <a:br>
              <a:rPr lang="en-CA" altLang="en-US" sz="3200"/>
            </a:br>
            <a:r>
              <a:rPr lang="en-CA" altLang="en-US" sz="3200"/>
              <a:t>Fly to Jesus and live</a:t>
            </a:r>
            <a:br>
              <a:rPr lang="en-CA" altLang="en-US" sz="3200"/>
            </a:br>
            <a:br>
              <a:rPr lang="en-CA" altLang="en-US" sz="3200"/>
            </a:br>
            <a:endParaRPr lang="en-CA" altLang="en-US" sz="320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BB9850-28E1-F183-1A50-998090F54992}"/>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CAB8F754-E49F-F783-12FD-3F4890F3B185}"/>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CA5AFE05-A921-AA8E-5938-6724131A0391}"/>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732576964"/>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04FD63D5-50A9-1C75-28FA-904DA544F970}"/>
              </a:ext>
            </a:extLst>
          </p:cNvPr>
          <p:cNvSpPr>
            <a:spLocks noGrp="1" noChangeArrowheads="1"/>
          </p:cNvSpPr>
          <p:nvPr>
            <p:ph type="ctrTitle"/>
          </p:nvPr>
        </p:nvSpPr>
        <p:spPr>
          <a:xfrm>
            <a:off x="685800" y="2286000"/>
            <a:ext cx="7772400" cy="1143000"/>
          </a:xfrm>
        </p:spPr>
        <p:txBody>
          <a:bodyPr anchor="ctr"/>
          <a:lstStyle/>
          <a:p>
            <a:r>
              <a:rPr lang="en-US" altLang="en-US" b="1"/>
              <a:t>Amazing Grace</a:t>
            </a:r>
            <a:br>
              <a:rPr lang="en-US" altLang="en-US" b="1"/>
            </a:br>
            <a:r>
              <a:rPr lang="en-US" altLang="en-US" b="1"/>
              <a:t>(My Chains Are Gone)</a:t>
            </a:r>
            <a:endParaRPr lang="en-US" altLang="en-US" sz="4400" b="1">
              <a:solidFill>
                <a:schemeClr val="tx1"/>
              </a:solidFill>
            </a:endParaRPr>
          </a:p>
        </p:txBody>
      </p:sp>
      <p:sp>
        <p:nvSpPr>
          <p:cNvPr id="3075" name="Rectangle 3">
            <a:extLst>
              <a:ext uri="{FF2B5EF4-FFF2-40B4-BE49-F238E27FC236}">
                <a16:creationId xmlns:a16="http://schemas.microsoft.com/office/drawing/2014/main" id="{A1DEDE16-A8A5-EB6D-E0DF-5729C4F803B1}"/>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D4957FC-B631-C08D-7C72-C008F7069A16}"/>
              </a:ext>
            </a:extLst>
          </p:cNvPr>
          <p:cNvSpPr>
            <a:spLocks noGrp="1" noChangeArrowheads="1"/>
          </p:cNvSpPr>
          <p:nvPr>
            <p:ph type="ctrTitle"/>
          </p:nvPr>
        </p:nvSpPr>
        <p:spPr>
          <a:xfrm>
            <a:off x="152400" y="3352800"/>
            <a:ext cx="8915400" cy="1143000"/>
          </a:xfrm>
        </p:spPr>
        <p:txBody>
          <a:bodyPr anchor="ctr"/>
          <a:lstStyle/>
          <a:p>
            <a:r>
              <a:rPr lang="en-US" altLang="en-US" sz="3200"/>
              <a:t>Amazing grace</a:t>
            </a:r>
            <a:br>
              <a:rPr lang="en-US" altLang="en-US" sz="3200"/>
            </a:br>
            <a:r>
              <a:rPr lang="en-US" altLang="en-US" sz="3200"/>
              <a:t>How sweet the sound</a:t>
            </a:r>
            <a:br>
              <a:rPr lang="en-US" altLang="en-US" sz="3200"/>
            </a:br>
            <a:r>
              <a:rPr lang="en-US" altLang="en-US" sz="3200"/>
              <a:t>That saved a wretch like me</a:t>
            </a:r>
            <a:br>
              <a:rPr lang="en-US" altLang="en-US" sz="3200"/>
            </a:br>
            <a:r>
              <a:rPr lang="en-US" altLang="en-US" sz="3200"/>
              <a:t>I once was lost, but now I'm found</a:t>
            </a:r>
            <a:br>
              <a:rPr lang="en-US" altLang="en-US" sz="3200"/>
            </a:br>
            <a:r>
              <a:rPr lang="en-US" altLang="en-US" sz="3200"/>
              <a:t>Was blind, but now I see</a:t>
            </a:r>
            <a:br>
              <a:rPr lang="en-US" altLang="en-US" sz="3200"/>
            </a:br>
            <a:br>
              <a:rPr lang="en-US" altLang="en-US" sz="3200">
                <a:ea typeface="Times" panose="02020603050405020304" charset="0"/>
                <a:cs typeface="Times" panose="02020603050405020304" charset="0"/>
              </a:rPr>
            </a:br>
            <a:br>
              <a:rPr lang="en-US" altLang="en-US" sz="3200">
                <a:ea typeface="Times" panose="02020603050405020304" charset="0"/>
                <a:cs typeface="Times" panose="02020603050405020304" charset="0"/>
              </a:rPr>
            </a:b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D59313A5-6DF2-E275-BE13-E16C77DD775C}"/>
              </a:ext>
            </a:extLst>
          </p:cNvPr>
          <p:cNvSpPr>
            <a:spLocks noGrp="1" noChangeArrowheads="1"/>
          </p:cNvSpPr>
          <p:nvPr>
            <p:ph type="ctrTitle"/>
          </p:nvPr>
        </p:nvSpPr>
        <p:spPr>
          <a:xfrm>
            <a:off x="152400" y="3352800"/>
            <a:ext cx="8915400" cy="1143000"/>
          </a:xfrm>
        </p:spPr>
        <p:txBody>
          <a:bodyPr anchor="ctr"/>
          <a:lstStyle/>
          <a:p>
            <a:r>
              <a:rPr lang="en-US" altLang="en-US" sz="3200"/>
              <a:t>'Twas grace that taught my heart to fear</a:t>
            </a:r>
            <a:br>
              <a:rPr lang="en-US" altLang="en-US" sz="3200"/>
            </a:br>
            <a:r>
              <a:rPr lang="en-US" altLang="en-US" sz="3200"/>
              <a:t>And grace my fears relieved</a:t>
            </a:r>
            <a:br>
              <a:rPr lang="en-US" altLang="en-US" sz="3200"/>
            </a:br>
            <a:r>
              <a:rPr lang="en-US" altLang="en-US" sz="3200"/>
              <a:t>How precious did that grace appear</a:t>
            </a:r>
            <a:br>
              <a:rPr lang="en-US" altLang="en-US" sz="3200"/>
            </a:br>
            <a:r>
              <a:rPr lang="en-US" altLang="en-US" sz="3200"/>
              <a:t>The hour I first believed</a:t>
            </a:r>
            <a:br>
              <a:rPr lang="en-US" altLang="en-US" sz="3200"/>
            </a:br>
            <a:br>
              <a:rPr lang="en-US" altLang="en-US" sz="3200">
                <a:ea typeface="Times" panose="02020603050405020304" charset="0"/>
                <a:cs typeface="Times" panose="02020603050405020304" charset="0"/>
              </a:rPr>
            </a:b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10A4371E-FF2F-C73D-E9D0-484F9683D73A}"/>
              </a:ext>
            </a:extLst>
          </p:cNvPr>
          <p:cNvSpPr>
            <a:spLocks noGrp="1" noChangeArrowheads="1"/>
          </p:cNvSpPr>
          <p:nvPr>
            <p:ph type="ctrTitle"/>
          </p:nvPr>
        </p:nvSpPr>
        <p:spPr>
          <a:xfrm>
            <a:off x="152400" y="2667000"/>
            <a:ext cx="8915400" cy="1143000"/>
          </a:xfrm>
        </p:spPr>
        <p:txBody>
          <a:bodyPr anchor="ctr"/>
          <a:lstStyle/>
          <a:p>
            <a:r>
              <a:rPr lang="en-US" altLang="en-US" sz="3200"/>
              <a:t>My chains are gone</a:t>
            </a:r>
            <a:br>
              <a:rPr lang="en-US" altLang="en-US" sz="3200"/>
            </a:br>
            <a:r>
              <a:rPr lang="en-US" altLang="en-US" sz="3200"/>
              <a:t>I've been set free</a:t>
            </a:r>
            <a:br>
              <a:rPr lang="en-US" altLang="en-US" sz="3200"/>
            </a:br>
            <a:r>
              <a:rPr lang="en-US" altLang="en-US" sz="3200"/>
              <a:t>My God, my Saviour has ransomed me</a:t>
            </a:r>
            <a:br>
              <a:rPr lang="en-US" altLang="en-US" sz="3200"/>
            </a:br>
            <a:r>
              <a:rPr lang="en-US" altLang="en-US" sz="3200"/>
              <a:t>And like a flood His mercy reigns</a:t>
            </a:r>
            <a:br>
              <a:rPr lang="en-US" altLang="en-US" sz="3200"/>
            </a:br>
            <a:r>
              <a:rPr lang="en-US" altLang="en-US" sz="3200"/>
              <a:t>Unending love, Amazing grace</a:t>
            </a:r>
            <a:br>
              <a:rPr lang="en-US" altLang="en-US" sz="3200"/>
            </a:br>
            <a:br>
              <a:rPr lang="en-US" altLang="en-US" sz="3200">
                <a:ea typeface="Times" panose="02020603050405020304" charset="0"/>
                <a:cs typeface="Times" panose="02020603050405020304" charset="0"/>
              </a:rPr>
            </a:b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4D4A3C6-B62C-DED1-6317-6F13FA19707B}"/>
              </a:ext>
            </a:extLst>
          </p:cNvPr>
          <p:cNvSpPr>
            <a:spLocks noGrp="1" noChangeArrowheads="1"/>
          </p:cNvSpPr>
          <p:nvPr>
            <p:ph type="ctrTitle"/>
          </p:nvPr>
        </p:nvSpPr>
        <p:spPr>
          <a:xfrm>
            <a:off x="76200" y="2819400"/>
            <a:ext cx="8915400" cy="1143000"/>
          </a:xfrm>
        </p:spPr>
        <p:txBody>
          <a:bodyPr anchor="ctr"/>
          <a:lstStyle/>
          <a:p>
            <a:r>
              <a:rPr lang="en-US" altLang="en-US" sz="3200"/>
              <a:t>The Lord has promised good to me</a:t>
            </a:r>
            <a:br>
              <a:rPr lang="en-US" altLang="en-US" sz="3200"/>
            </a:br>
            <a:r>
              <a:rPr lang="en-US" altLang="en-US" sz="3200"/>
              <a:t>His word my hope secures</a:t>
            </a:r>
            <a:br>
              <a:rPr lang="en-US" altLang="en-US" sz="3200"/>
            </a:br>
            <a:r>
              <a:rPr lang="en-US" altLang="en-US" sz="3200"/>
              <a:t>He will my shield and portion be</a:t>
            </a:r>
            <a:br>
              <a:rPr lang="en-US" altLang="en-US" sz="3200"/>
            </a:br>
            <a:r>
              <a:rPr lang="en-US" altLang="en-US" sz="3200"/>
              <a:t>As long as life endures</a:t>
            </a:r>
            <a:br>
              <a:rPr lang="en-US" altLang="en-US" sz="3200"/>
            </a:br>
            <a:br>
              <a:rPr lang="en-US" altLang="en-US" sz="3200">
                <a:ea typeface="Times" panose="02020603050405020304" charset="0"/>
                <a:cs typeface="Times" panose="02020603050405020304" charset="0"/>
              </a:rPr>
            </a:b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324D9883-80C3-347E-D5BB-E1EAB6443054}"/>
              </a:ext>
            </a:extLst>
          </p:cNvPr>
          <p:cNvSpPr>
            <a:spLocks noGrp="1" noChangeArrowheads="1"/>
          </p:cNvSpPr>
          <p:nvPr>
            <p:ph type="ctrTitle"/>
          </p:nvPr>
        </p:nvSpPr>
        <p:spPr>
          <a:xfrm>
            <a:off x="152400" y="2667000"/>
            <a:ext cx="8915400" cy="1143000"/>
          </a:xfrm>
        </p:spPr>
        <p:txBody>
          <a:bodyPr anchor="ctr"/>
          <a:lstStyle/>
          <a:p>
            <a:r>
              <a:rPr lang="en-US" altLang="en-US" sz="3200"/>
              <a:t>My chains are gone</a:t>
            </a:r>
            <a:br>
              <a:rPr lang="en-US" altLang="en-US" sz="3200"/>
            </a:br>
            <a:r>
              <a:rPr lang="en-US" altLang="en-US" sz="3200"/>
              <a:t>I've been set free</a:t>
            </a:r>
            <a:br>
              <a:rPr lang="en-US" altLang="en-US" sz="3200"/>
            </a:br>
            <a:r>
              <a:rPr lang="en-US" altLang="en-US" sz="3200"/>
              <a:t>My God, my Saviour has ransomed me</a:t>
            </a:r>
            <a:br>
              <a:rPr lang="en-US" altLang="en-US" sz="3200"/>
            </a:br>
            <a:r>
              <a:rPr lang="en-US" altLang="en-US" sz="3200"/>
              <a:t>And like a flood His mercy reigns</a:t>
            </a:r>
            <a:br>
              <a:rPr lang="en-US" altLang="en-US" sz="3200"/>
            </a:br>
            <a:r>
              <a:rPr lang="en-US" altLang="en-US" sz="3200"/>
              <a:t>Unending love, Amazing grace</a:t>
            </a:r>
            <a:br>
              <a:rPr lang="en-US" altLang="en-US" sz="3200"/>
            </a:br>
            <a:br>
              <a:rPr lang="en-US" altLang="en-US" sz="3200">
                <a:ea typeface="Times" panose="02020603050405020304" charset="0"/>
                <a:cs typeface="Times" panose="02020603050405020304" charset="0"/>
              </a:rPr>
            </a:b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21831272-A73E-F020-367E-C2F238F86626}"/>
              </a:ext>
            </a:extLst>
          </p:cNvPr>
          <p:cNvSpPr>
            <a:spLocks noGrp="1" noChangeArrowheads="1"/>
          </p:cNvSpPr>
          <p:nvPr>
            <p:ph type="ctrTitle"/>
          </p:nvPr>
        </p:nvSpPr>
        <p:spPr>
          <a:xfrm>
            <a:off x="152400" y="2667000"/>
            <a:ext cx="8915400" cy="1143000"/>
          </a:xfrm>
        </p:spPr>
        <p:txBody>
          <a:bodyPr anchor="ctr"/>
          <a:lstStyle/>
          <a:p>
            <a:r>
              <a:rPr lang="en-US" altLang="en-US" sz="3200"/>
              <a:t>My chains are gone</a:t>
            </a:r>
            <a:br>
              <a:rPr lang="en-US" altLang="en-US" sz="3200"/>
            </a:br>
            <a:r>
              <a:rPr lang="en-US" altLang="en-US" sz="3200"/>
              <a:t>I've been set free</a:t>
            </a:r>
            <a:br>
              <a:rPr lang="en-US" altLang="en-US" sz="3200"/>
            </a:br>
            <a:r>
              <a:rPr lang="en-US" altLang="en-US" sz="3200"/>
              <a:t>My God, my Saviour has ransomed me</a:t>
            </a:r>
            <a:br>
              <a:rPr lang="en-US" altLang="en-US" sz="3200"/>
            </a:br>
            <a:r>
              <a:rPr lang="en-US" altLang="en-US" sz="3200"/>
              <a:t>And like a flood His mercy reigns</a:t>
            </a:r>
            <a:br>
              <a:rPr lang="en-US" altLang="en-US" sz="3200"/>
            </a:br>
            <a:r>
              <a:rPr lang="en-US" altLang="en-US" sz="3200"/>
              <a:t>Unending love, Amazing grace</a:t>
            </a:r>
            <a:br>
              <a:rPr lang="en-US" altLang="en-US" sz="3200"/>
            </a:br>
            <a:br>
              <a:rPr lang="en-US" altLang="en-US" sz="3200">
                <a:ea typeface="Times" panose="02020603050405020304" charset="0"/>
                <a:cs typeface="Times" panose="02020603050405020304" charset="0"/>
              </a:rPr>
            </a:b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42185</TotalTime>
  <Words>504</Words>
  <Application>Microsoft Macintosh PowerPoint</Application>
  <PresentationFormat>On-screen Show (4:3)</PresentationFormat>
  <Paragraphs>22</Paragraphs>
  <Slides>20</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20</vt:i4>
      </vt:variant>
    </vt:vector>
  </HeadingPairs>
  <TitlesOfParts>
    <vt:vector size="22" baseType="lpstr">
      <vt:lpstr>Times</vt:lpstr>
      <vt:lpstr>Blank Presentation</vt:lpstr>
      <vt:lpstr>PowerPoint Presentation</vt:lpstr>
      <vt:lpstr>PowerPoint Presentation</vt:lpstr>
      <vt:lpstr>Amazing Grace (My Chains Are Gone)</vt:lpstr>
      <vt:lpstr>Amazing grace How sweet the sound That saved a wretch like me I once was lost, but now I'm found Was blind, but now I see   </vt:lpstr>
      <vt:lpstr>'Twas grace that taught my heart to fear And grace my fears relieved How precious did that grace appear The hour I first believed  </vt:lpstr>
      <vt:lpstr>My chains are gone I've been set free My God, my Saviour has ransomed me And like a flood His mercy reigns Unending love, Amazing grace  </vt:lpstr>
      <vt:lpstr>The Lord has promised good to me His word my hope secures He will my shield and portion be As long as life endures  </vt:lpstr>
      <vt:lpstr>My chains are gone I've been set free My God, my Saviour has ransomed me And like a flood His mercy reigns Unending love, Amazing grace  </vt:lpstr>
      <vt:lpstr>My chains are gone I've been set free My God, my Saviour has ransomed me And like a flood His mercy reigns Unending love, Amazing grace  </vt:lpstr>
      <vt:lpstr>The earth shall soon dissolve like snow The sun forbear to shine But God, Who called me here below Will be forever mine Will be forever mine You are forever mine  </vt:lpstr>
      <vt:lpstr>PowerPoint Presentation</vt:lpstr>
      <vt:lpstr>Untitled Hymn Come to Jesus</vt:lpstr>
      <vt:lpstr>Weak and wounded sinner Lost and left to die Oh, raise your head,  For Love is passing by  Come to Jesus Come to Jesus Come to Jesus and live</vt:lpstr>
      <vt:lpstr>Now your burden's lifted And carried far away And precious blood has washed away the stain  So sing to Jesus Sing to Jesus Sing to Jesus and live</vt:lpstr>
      <vt:lpstr>And like a newborn baby Don't be afraid to crawl And remember when you walk sometimes we fall  So fall on Jesus Fall on Jesus Fall on Jesus and live</vt:lpstr>
      <vt:lpstr>Sometimes the way is lonely Steep and filled with pain So if your sky is dark and pours the rain  Then cry to Jesus Cry to Jesus Cry to Jesus and live</vt:lpstr>
      <vt:lpstr>Oh and when the love spills over And music fills the night And when you can't contain your joy inside  Then dance for Jesus Dance for Jesus Dance for Jesus and live</vt:lpstr>
      <vt:lpstr>And with your final heartbeat Kiss the world goodbye Then go in peace, and laugh on Glory's side  And fly to Jesus Fly to Jesus Fly to Jesus and live  Fly to Jesus Fly to Jesus Fly to Jesus and live  </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828</cp:revision>
  <cp:lastPrinted>2019-08-15T20:04:03Z</cp:lastPrinted>
  <dcterms:created xsi:type="dcterms:W3CDTF">2003-02-13T03:09:51Z</dcterms:created>
  <dcterms:modified xsi:type="dcterms:W3CDTF">2025-09-27T20:43:55Z</dcterms:modified>
  <cp:category/>
</cp:coreProperties>
</file>